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6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5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3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4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7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5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2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5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9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9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874B-530A-4D58-91A3-9EF7EBE85E8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BF20-7B1A-4866-9A22-CF92B5880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970" y="-17140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Летняя оздоровительная кампания в Республике Алтай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68341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71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 протокола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Протокол совещания при заместителе Руководителя Администрации Президента Российской Федерации Сергея Владиленовича Кириенко от 22.03.2023 года п.4 </a:t>
            </a:r>
            <a:r>
              <a:rPr lang="ru-RU" dirty="0" err="1"/>
              <a:t>п.п</a:t>
            </a:r>
            <a:r>
              <a:rPr lang="ru-RU" dirty="0"/>
              <a:t>. «г»:</a:t>
            </a:r>
          </a:p>
          <a:p>
            <a:pPr algn="just"/>
            <a:r>
              <a:rPr lang="ru-RU" dirty="0"/>
              <a:t> </a:t>
            </a:r>
            <a:r>
              <a:rPr lang="ru-RU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запланировать проведение тематических дней Движения </a:t>
            </a:r>
            <a:r>
              <a:rPr lang="ru-RU" dirty="0">
                <a:ea typeface="Aptos" panose="020B0004020202020204" pitchFamily="34" charset="0"/>
                <a:cs typeface="Times New Roman" panose="02020603050405020304" pitchFamily="18" charset="0"/>
              </a:rPr>
              <a:t>П</a:t>
            </a:r>
            <a:r>
              <a:rPr lang="ru-RU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ервых в рамках каждой летней оздоровительной смены.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2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 26.04.2024 г. </a:t>
            </a:r>
            <a:br>
              <a:rPr lang="ru-RU" dirty="0"/>
            </a:br>
            <a:r>
              <a:rPr lang="ru-RU" dirty="0"/>
              <a:t>№ И-06-01/01-29/2594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00200"/>
            <a:ext cx="81835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88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334"/>
            <a:ext cx="9144000" cy="573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7970" y="-171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Летняя оздоровительная кампания в Республике Алтай</a:t>
            </a:r>
          </a:p>
        </p:txBody>
      </p:sp>
    </p:spTree>
    <p:extLst>
      <p:ext uri="{BB962C8B-B14F-4D97-AF65-F5344CB8AC3E}">
        <p14:creationId xmlns:p14="http://schemas.microsoft.com/office/powerpoint/2010/main" val="184046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" y="1628800"/>
            <a:ext cx="9144000" cy="50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7970" y="-171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Летняя оздоровительная кампания в Республике Алтай</a:t>
            </a:r>
          </a:p>
        </p:txBody>
      </p:sp>
    </p:spTree>
    <p:extLst>
      <p:ext uri="{BB962C8B-B14F-4D97-AF65-F5344CB8AC3E}">
        <p14:creationId xmlns:p14="http://schemas.microsoft.com/office/powerpoint/2010/main" val="76026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516"/>
            <a:ext cx="9144000" cy="55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46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Летняя оздоровительная кампания в Республике Алтай</a:t>
            </a:r>
          </a:p>
        </p:txBody>
      </p:sp>
    </p:spTree>
    <p:extLst>
      <p:ext uri="{BB962C8B-B14F-4D97-AF65-F5344CB8AC3E}">
        <p14:creationId xmlns:p14="http://schemas.microsoft.com/office/powerpoint/2010/main" val="122206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0" y="2068290"/>
            <a:ext cx="9146840" cy="478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4380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Летняя оздоровительная кампания в Республике Алтай</a:t>
            </a:r>
          </a:p>
        </p:txBody>
      </p:sp>
    </p:spTree>
    <p:extLst>
      <p:ext uri="{BB962C8B-B14F-4D97-AF65-F5344CB8AC3E}">
        <p14:creationId xmlns:p14="http://schemas.microsoft.com/office/powerpoint/2010/main" val="172434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984" y="1844824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Казанцев Олег Константинович,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руководитель проектов регионального отделения Движения Первых Республики Алтай, тел. 89964596299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Почта: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okkazantsev@pervye.ru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622777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Aptos</vt:lpstr>
      <vt:lpstr>Arial</vt:lpstr>
      <vt:lpstr>Arial Black</vt:lpstr>
      <vt:lpstr>Calibri</vt:lpstr>
      <vt:lpstr>Тема Office</vt:lpstr>
      <vt:lpstr>Летняя оздоровительная кампания в Республике Алтай</vt:lpstr>
      <vt:lpstr>Пункт протокола</vt:lpstr>
      <vt:lpstr>от 26.04.2024 г.  № И-06-01/01-29/2594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оздоровительная кампания в Республике Алтай</dc:title>
  <dc:creator>Движение Первых</dc:creator>
  <cp:lastModifiedBy>Движение Первых</cp:lastModifiedBy>
  <cp:revision>2</cp:revision>
  <dcterms:created xsi:type="dcterms:W3CDTF">2024-05-21T06:16:47Z</dcterms:created>
  <dcterms:modified xsi:type="dcterms:W3CDTF">2024-05-21T06:42:31Z</dcterms:modified>
</cp:coreProperties>
</file>