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1" r:id="rId4"/>
    <p:sldId id="262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B08A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8" autoAdjust="0"/>
    <p:restoredTop sz="94660"/>
  </p:normalViewPr>
  <p:slideViewPr>
    <p:cSldViewPr>
      <p:cViewPr varScale="1">
        <p:scale>
          <a:sx n="103" d="100"/>
          <a:sy n="103" d="100"/>
        </p:scale>
        <p:origin x="181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5/31/2024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3568" y="2492896"/>
            <a:ext cx="7772400" cy="1470025"/>
          </a:xfrm>
        </p:spPr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pSp>
        <p:nvGrpSpPr>
          <p:cNvPr id="11" name="Группа 10"/>
          <p:cNvGrpSpPr/>
          <p:nvPr/>
        </p:nvGrpSpPr>
        <p:grpSpPr>
          <a:xfrm>
            <a:off x="0" y="1700808"/>
            <a:ext cx="9144000" cy="2304256"/>
            <a:chOff x="0" y="967635"/>
            <a:chExt cx="8229600" cy="34541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0" y="967635"/>
              <a:ext cx="8229600" cy="34541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Скругленный прямоугольник 4"/>
            <p:cNvSpPr/>
            <p:nvPr/>
          </p:nvSpPr>
          <p:spPr>
            <a:xfrm>
              <a:off x="1686" y="969321"/>
              <a:ext cx="8226228" cy="3116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lvl="0" algn="l" defTabSz="2222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00" kern="1200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23528" y="2204864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Кинопедагогика — актуальный образовательный тренд</a:t>
            </a:r>
            <a:endParaRPr lang="ru-RU" sz="3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одзаголовок 6"/>
          <p:cNvSpPr>
            <a:spLocks noGrp="1"/>
          </p:cNvSpPr>
          <p:nvPr>
            <p:ph type="subTitle" idx="1"/>
          </p:nvPr>
        </p:nvSpPr>
        <p:spPr>
          <a:xfrm>
            <a:off x="4139952" y="5157192"/>
            <a:ext cx="5004048" cy="1181993"/>
          </a:xfrm>
        </p:spPr>
        <p:txBody>
          <a:bodyPr>
            <a:normAutofit lnSpcReduction="10000"/>
          </a:bodyPr>
          <a:lstStyle/>
          <a:p>
            <a:r>
              <a:rPr lang="ru-RU" sz="1400" b="1" i="1" dirty="0" err="1" smtClean="0">
                <a:solidFill>
                  <a:schemeClr val="accent4">
                    <a:lumMod val="50000"/>
                  </a:schemeClr>
                </a:solidFill>
                <a:latin typeface="Franklin Gothic Book" panose="020B0503020102020204" pitchFamily="34" charset="0"/>
              </a:rPr>
              <a:t>Кривоспицкая</a:t>
            </a:r>
            <a:r>
              <a:rPr lang="ru-RU" sz="1400" b="1" i="1" dirty="0" smtClean="0">
                <a:solidFill>
                  <a:schemeClr val="accent4">
                    <a:lumMod val="50000"/>
                  </a:schemeClr>
                </a:solidFill>
                <a:latin typeface="Franklin Gothic Book" panose="020B0503020102020204" pitchFamily="34" charset="0"/>
              </a:rPr>
              <a:t> Т.Н., специалист по реализации проектов и программ</a:t>
            </a:r>
          </a:p>
          <a:p>
            <a:endParaRPr lang="ru-RU" sz="1400" i="1" dirty="0" smtClean="0">
              <a:solidFill>
                <a:schemeClr val="accent4">
                  <a:lumMod val="50000"/>
                </a:schemeClr>
              </a:solidFill>
              <a:latin typeface="Franklin Gothic Book" panose="020B0503020102020204" pitchFamily="34" charset="0"/>
            </a:endParaRPr>
          </a:p>
          <a:p>
            <a:r>
              <a:rPr lang="ru-RU" sz="1400" b="1" i="1" dirty="0" smtClean="0">
                <a:solidFill>
                  <a:schemeClr val="accent4">
                    <a:lumMod val="50000"/>
                  </a:schemeClr>
                </a:solidFill>
                <a:latin typeface="Franklin Gothic Book" panose="020B0503020102020204" pitchFamily="34" charset="0"/>
              </a:rPr>
              <a:t>Регионального ресурсного центра Республики Алтай Всероссийского проекта «Навигаторы детства»</a:t>
            </a:r>
            <a:endParaRPr lang="ru-RU" sz="1400" b="1" i="1" dirty="0">
              <a:solidFill>
                <a:schemeClr val="accent4">
                  <a:lumMod val="50000"/>
                </a:schemeClr>
              </a:solidFill>
              <a:latin typeface="Franklin Gothic Book" panose="020B0503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вал 9"/>
          <p:cNvSpPr/>
          <p:nvPr/>
        </p:nvSpPr>
        <p:spPr>
          <a:xfrm>
            <a:off x="-180528" y="4941168"/>
            <a:ext cx="4680520" cy="177281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234690" cy="57968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44008" y="5715706"/>
            <a:ext cx="4876800" cy="114229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547664" y="2060848"/>
            <a:ext cx="727280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/>
              <a:t>"КИНОУРОКИ В ШКОЛАХ РОССИИ" - ЭТО ИННОВАЦИОННАЯ СИСТЕМА ВОСПИТАНИЯ. </a:t>
            </a:r>
          </a:p>
          <a:p>
            <a:endParaRPr lang="ru-RU" sz="2200" dirty="0" smtClean="0"/>
          </a:p>
          <a:p>
            <a:r>
              <a:rPr lang="ru-RU" sz="2200" dirty="0" smtClean="0"/>
              <a:t>В РАМКАХ ПРОЕКТА СОЗДАЮТСЯ КИНОУРОКИ - ПРОФЕССИОНАЛЬНЫЕ ХУДОЖЕСТВЕННЫЕ ФИЛЬМЫ ДЛЯ ШКОЛЬНИКОВ О ДРУЖБЕ, СПРАВЕДЛИВОСТИ, БЛАГОРОДСТВЕ И ДРУГИХ НРАВСТВЕННЫХ ЧЕЛОВЕЧЕСКИХ КАЧЕСТВАХ.</a:t>
            </a:r>
            <a:endParaRPr lang="ru-RU" sz="2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548680"/>
            <a:ext cx="32275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 </a:t>
            </a:r>
            <a:r>
              <a:rPr lang="ru-RU" sz="5400" b="1" cap="none" spc="0" dirty="0" smtClean="0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проекте</a:t>
            </a:r>
            <a:endParaRPr lang="ru-RU" sz="5400" b="1" cap="none" spc="0" dirty="0">
              <a:ln w="12700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1484784"/>
            <a:ext cx="52586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ИСКУССТВО НА СЛУЖБЕ ВОСПИТАНИЯ</a:t>
            </a:r>
            <a:endParaRPr lang="ru-RU" sz="24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Пользователь\Downloads\YqhhZlDy5TQ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0"/>
            <a:ext cx="2232248" cy="2071347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79512" y="5157192"/>
            <a:ext cx="397095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99 нравственных</a:t>
            </a:r>
          </a:p>
          <a:p>
            <a:pPr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качеств</a:t>
            </a:r>
            <a:endParaRPr lang="ru-RU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5080620" y="2794620"/>
            <a:ext cx="6858000" cy="126876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836712"/>
            <a:ext cx="7886700" cy="555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object 2"/>
          <p:cNvPicPr/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-3123220" y="3123220"/>
            <a:ext cx="6858000" cy="61156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t="10216" r="457" b="10609"/>
          <a:stretch>
            <a:fillRect/>
          </a:stretch>
        </p:blipFill>
        <p:spPr bwMode="auto">
          <a:xfrm>
            <a:off x="323528" y="0"/>
            <a:ext cx="6525766" cy="3645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-3123220" y="3123220"/>
            <a:ext cx="6858000" cy="611560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83360" y="2475396"/>
            <a:ext cx="5760640" cy="4382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кругленный прямоугольник 5"/>
          <p:cNvSpPr/>
          <p:nvPr/>
        </p:nvSpPr>
        <p:spPr>
          <a:xfrm>
            <a:off x="611560" y="3789040"/>
            <a:ext cx="2736304" cy="288032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55 ДЕД в рамках календарного плана воспитательной работы , 45 ДЕД реализовано в течение учебного года, 10 ДЕД в летний период</a:t>
            </a:r>
            <a:endParaRPr lang="ru-RU" sz="16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</TotalTime>
  <Words>91</Words>
  <Application>Microsoft Office PowerPoint</Application>
  <PresentationFormat>Экран (4:3)</PresentationFormat>
  <Paragraphs>13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Franklin Gothic Book</vt:lpstr>
      <vt:lpstr>Тема Office</vt:lpstr>
      <vt:lpstr>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User</cp:lastModifiedBy>
  <cp:revision>47</cp:revision>
  <dcterms:created xsi:type="dcterms:W3CDTF">2024-04-16T10:21:02Z</dcterms:created>
  <dcterms:modified xsi:type="dcterms:W3CDTF">2024-05-31T04:11:04Z</dcterms:modified>
</cp:coreProperties>
</file>