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81" r:id="rId3"/>
    <p:sldId id="257" r:id="rId4"/>
    <p:sldId id="258" r:id="rId5"/>
    <p:sldId id="259" r:id="rId6"/>
    <p:sldId id="260" r:id="rId7"/>
    <p:sldId id="261" r:id="rId8"/>
    <p:sldId id="282" r:id="rId9"/>
    <p:sldId id="262" r:id="rId10"/>
    <p:sldId id="263" r:id="rId11"/>
    <p:sldId id="264" r:id="rId12"/>
    <p:sldId id="265" r:id="rId13"/>
    <p:sldId id="266" r:id="rId14"/>
    <p:sldId id="283" r:id="rId15"/>
    <p:sldId id="267" r:id="rId16"/>
    <p:sldId id="268" r:id="rId17"/>
    <p:sldId id="269" r:id="rId18"/>
    <p:sldId id="270" r:id="rId19"/>
    <p:sldId id="271" r:id="rId20"/>
    <p:sldId id="272" r:id="rId21"/>
    <p:sldId id="284" r:id="rId22"/>
    <p:sldId id="274" r:id="rId23"/>
    <p:sldId id="273" r:id="rId24"/>
    <p:sldId id="275" r:id="rId25"/>
    <p:sldId id="276" r:id="rId26"/>
    <p:sldId id="277" r:id="rId27"/>
    <p:sldId id="278" r:id="rId28"/>
    <p:sldId id="279" r:id="rId29"/>
    <p:sldId id="280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4C71EC6-210F-42DE-9C53-41977AD35B3D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196752"/>
            <a:ext cx="7543800" cy="2152650"/>
          </a:xfrm>
        </p:spPr>
        <p:txBody>
          <a:bodyPr/>
          <a:lstStyle/>
          <a:p>
            <a:pPr algn="ctr"/>
            <a:r>
              <a:rPr lang="ru-RU" dirty="0" smtClean="0"/>
              <a:t>Соблюдай правила дорожного движения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90359" y="3463280"/>
            <a:ext cx="6172200" cy="685800"/>
          </a:xfrm>
        </p:spPr>
        <p:txBody>
          <a:bodyPr/>
          <a:lstStyle/>
          <a:p>
            <a:r>
              <a:rPr lang="ru-RU" dirty="0" smtClean="0"/>
              <a:t>Интерактивное занятие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149080"/>
            <a:ext cx="2110847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55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1" y="188640"/>
            <a:ext cx="4781550" cy="2428875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4139952" y="2721968"/>
            <a:ext cx="4896543" cy="4054071"/>
            <a:chOff x="4139952" y="2721968"/>
            <a:chExt cx="4896543" cy="4054071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9952" y="2721968"/>
              <a:ext cx="4896543" cy="3264362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5220072" y="6006598"/>
              <a:ext cx="288032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400" dirty="0" smtClean="0"/>
                <a:t>ДОРОГА</a:t>
              </a:r>
              <a:endParaRPr lang="ru-RU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901437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4017722" cy="27363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481" y="2636912"/>
            <a:ext cx="4860032" cy="36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310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4" y="188641"/>
            <a:ext cx="3432835" cy="2337962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4012169" y="1916832"/>
            <a:ext cx="4824536" cy="4401199"/>
            <a:chOff x="4012169" y="1916832"/>
            <a:chExt cx="4824536" cy="4401199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12169" y="1916832"/>
              <a:ext cx="4824536" cy="3618402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4139952" y="5733256"/>
              <a:ext cx="46085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 smtClean="0"/>
                <a:t>МАШИНА</a:t>
              </a:r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3041982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0"/>
            <a:ext cx="4610100" cy="3657600"/>
          </a:xfrm>
        </p:spPr>
      </p:pic>
      <p:grpSp>
        <p:nvGrpSpPr>
          <p:cNvPr id="8" name="Группа 7"/>
          <p:cNvGrpSpPr/>
          <p:nvPr/>
        </p:nvGrpSpPr>
        <p:grpSpPr>
          <a:xfrm>
            <a:off x="4932040" y="2852936"/>
            <a:ext cx="4026291" cy="3992766"/>
            <a:chOff x="4932040" y="2852936"/>
            <a:chExt cx="4026291" cy="3992766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2040" y="2852936"/>
              <a:ext cx="4008391" cy="3212976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5406479" y="6260927"/>
              <a:ext cx="355185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 smtClean="0"/>
                <a:t>ВОДИТЕЛЬ</a:t>
              </a:r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2432785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71600" y="476672"/>
            <a:ext cx="7543800" cy="2592288"/>
          </a:xfrm>
        </p:spPr>
        <p:txBody>
          <a:bodyPr/>
          <a:lstStyle/>
          <a:p>
            <a:pPr algn="ctr"/>
            <a:r>
              <a:rPr lang="ru-RU" sz="5400" dirty="0" smtClean="0"/>
              <a:t>Хорошо ли ты знаешь дорожные знаки?</a:t>
            </a:r>
            <a:endParaRPr lang="ru-RU" sz="5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212976"/>
            <a:ext cx="2840279" cy="36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35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3568" y="1844824"/>
            <a:ext cx="34563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Он укажет поворот</a:t>
            </a:r>
          </a:p>
          <a:p>
            <a:r>
              <a:rPr lang="ru-RU" dirty="0"/>
              <a:t>И подземный переход.</a:t>
            </a:r>
            <a:br>
              <a:rPr lang="ru-RU" dirty="0"/>
            </a:br>
            <a:r>
              <a:rPr lang="ru-RU" dirty="0"/>
              <a:t>Без него нельзя никак!</a:t>
            </a:r>
            <a:br>
              <a:rPr lang="ru-RU" dirty="0"/>
            </a:br>
            <a:r>
              <a:rPr lang="ru-RU" dirty="0"/>
              <a:t>Этот друг - …</a:t>
            </a:r>
          </a:p>
          <a:p>
            <a:endParaRPr lang="ru-RU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3491880" y="1815658"/>
            <a:ext cx="5449254" cy="4749786"/>
            <a:chOff x="3491880" y="1815658"/>
            <a:chExt cx="5449254" cy="4749786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1880" y="1815658"/>
              <a:ext cx="5449254" cy="4032448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3670385" y="5980669"/>
              <a:ext cx="511256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 smtClean="0"/>
                <a:t>ДОРОЖНЫЙ ЗНАК</a:t>
              </a:r>
              <a:endParaRPr lang="ru-RU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883967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404664"/>
            <a:ext cx="38164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Место есть для перехода,</a:t>
            </a:r>
            <a:br>
              <a:rPr lang="ru-RU" sz="2400" dirty="0"/>
            </a:br>
            <a:r>
              <a:rPr lang="ru-RU" sz="2400" dirty="0"/>
              <a:t>Это знают пешеходы.</a:t>
            </a:r>
            <a:br>
              <a:rPr lang="ru-RU" sz="2400" dirty="0"/>
            </a:br>
            <a:r>
              <a:rPr lang="ru-RU" sz="2400" dirty="0"/>
              <a:t>Нам его разлиновали,</a:t>
            </a:r>
            <a:br>
              <a:rPr lang="ru-RU" sz="2400" dirty="0"/>
            </a:br>
            <a:r>
              <a:rPr lang="ru-RU" sz="2400" dirty="0"/>
              <a:t>Где ходить - всем указали.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88640"/>
            <a:ext cx="4536504" cy="6243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152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332656"/>
            <a:ext cx="32403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В дождь и в ясную погоду</a:t>
            </a:r>
            <a:br>
              <a:rPr lang="ru-RU" sz="2400" dirty="0"/>
            </a:br>
            <a:r>
              <a:rPr lang="ru-RU" sz="2400" dirty="0"/>
              <a:t>Здесь не ходят пешеходы.</a:t>
            </a:r>
            <a:br>
              <a:rPr lang="ru-RU" sz="2400" dirty="0"/>
            </a:br>
            <a:r>
              <a:rPr lang="ru-RU" sz="2400" dirty="0"/>
              <a:t>Говорит им знак одно:</a:t>
            </a:r>
            <a:br>
              <a:rPr lang="ru-RU" sz="2400" dirty="0"/>
            </a:br>
            <a:r>
              <a:rPr lang="ru-RU" sz="2400" dirty="0"/>
              <a:t>«Вам ходить запрещено!»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476672"/>
            <a:ext cx="4320480" cy="6111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471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548680"/>
            <a:ext cx="37444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Знает каждый пешеход</a:t>
            </a:r>
            <a:br>
              <a:rPr lang="ru-RU" sz="2400" dirty="0"/>
            </a:br>
            <a:r>
              <a:rPr lang="ru-RU" sz="2400" dirty="0"/>
              <a:t>Про подземный этот ход.</a:t>
            </a:r>
            <a:br>
              <a:rPr lang="ru-RU" sz="2400" dirty="0"/>
            </a:br>
            <a:r>
              <a:rPr lang="ru-RU" sz="2400" dirty="0"/>
              <a:t>Город он не украшает,</a:t>
            </a:r>
            <a:br>
              <a:rPr lang="ru-RU" sz="2400" dirty="0"/>
            </a:br>
            <a:r>
              <a:rPr lang="ru-RU" sz="2400" dirty="0"/>
              <a:t>Но машинам не мешает!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891" y="2487672"/>
            <a:ext cx="5532107" cy="414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746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332656"/>
            <a:ext cx="39604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Этот знак ужасно прост –</a:t>
            </a:r>
            <a:br>
              <a:rPr lang="ru-RU" sz="2400" dirty="0"/>
            </a:br>
            <a:r>
              <a:rPr lang="ru-RU" sz="2400" dirty="0"/>
              <a:t>Он через дорогу мост.</a:t>
            </a:r>
            <a:br>
              <a:rPr lang="ru-RU" sz="2400" dirty="0"/>
            </a:br>
            <a:r>
              <a:rPr lang="ru-RU" sz="2400" dirty="0"/>
              <a:t>По нему идут пешком,</a:t>
            </a:r>
            <a:br>
              <a:rPr lang="ru-RU" sz="2400" dirty="0"/>
            </a:br>
            <a:r>
              <a:rPr lang="ru-RU" sz="2400" dirty="0"/>
              <a:t>А под ним мчат с ветерком.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908720"/>
            <a:ext cx="3991396" cy="5645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314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75656" y="-2588"/>
            <a:ext cx="7920880" cy="3384376"/>
          </a:xfrm>
        </p:spPr>
        <p:txBody>
          <a:bodyPr/>
          <a:lstStyle/>
          <a:p>
            <a:r>
              <a:rPr lang="ru-RU" dirty="0" smtClean="0"/>
              <a:t>  Отгадай </a:t>
            </a:r>
            <a:r>
              <a:rPr lang="ru-RU" dirty="0"/>
              <a:t>загадки!</a:t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212976"/>
            <a:ext cx="2840279" cy="36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91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332656"/>
            <a:ext cx="34563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Этот знак, как красный свет,</a:t>
            </a:r>
            <a:br>
              <a:rPr lang="ru-RU" sz="2400" dirty="0"/>
            </a:br>
            <a:r>
              <a:rPr lang="ru-RU" sz="2400" dirty="0"/>
              <a:t>Здесь машинам хода нет.</a:t>
            </a:r>
            <a:br>
              <a:rPr lang="ru-RU" sz="2400" dirty="0"/>
            </a:br>
            <a:r>
              <a:rPr lang="ru-RU" sz="2400" dirty="0"/>
              <a:t>Царство здесь велосипедов,</a:t>
            </a:r>
            <a:br>
              <a:rPr lang="ru-RU" sz="2400" dirty="0"/>
            </a:br>
            <a:r>
              <a:rPr lang="ru-RU" sz="2400" dirty="0"/>
              <a:t>Пешеходов и мопедов. 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3995936" y="2132856"/>
            <a:ext cx="4932040" cy="3990057"/>
            <a:chOff x="3995936" y="2132856"/>
            <a:chExt cx="4932040" cy="3990057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5936" y="2132856"/>
              <a:ext cx="4932040" cy="3288027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3995936" y="5661248"/>
              <a:ext cx="49320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/>
                <a:t>ВЕЛОСИПЕДНАЯ ДОРОЖКА</a:t>
              </a:r>
              <a:endParaRPr lang="ru-RU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912205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3507" y="188640"/>
            <a:ext cx="8496944" cy="2664296"/>
          </a:xfrm>
        </p:spPr>
        <p:txBody>
          <a:bodyPr/>
          <a:lstStyle/>
          <a:p>
            <a:pPr algn="ctr"/>
            <a:r>
              <a:rPr lang="ru-RU" dirty="0" smtClean="0"/>
              <a:t>Ответь на вопросы викторины!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212976"/>
            <a:ext cx="2840279" cy="36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74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332656"/>
            <a:ext cx="7543800" cy="914400"/>
          </a:xfrm>
        </p:spPr>
        <p:txBody>
          <a:bodyPr/>
          <a:lstStyle/>
          <a:p>
            <a:pPr algn="ctr"/>
            <a:r>
              <a:rPr lang="ru-RU" dirty="0" smtClean="0"/>
              <a:t>ВИКТОРИНА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83568" y="1484784"/>
            <a:ext cx="38164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Что означают сигналы светофора с изображенными на них человечками?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4878110" y="1174440"/>
            <a:ext cx="3798346" cy="5437433"/>
            <a:chOff x="4878110" y="1174440"/>
            <a:chExt cx="3798346" cy="5437433"/>
          </a:xfrm>
        </p:grpSpPr>
        <p:sp>
          <p:nvSpPr>
            <p:cNvPr id="5" name="TextBox 4"/>
            <p:cNvSpPr txBox="1"/>
            <p:nvPr/>
          </p:nvSpPr>
          <p:spPr>
            <a:xfrm>
              <a:off x="4878110" y="4365104"/>
              <a:ext cx="3798346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/>
                <a:t>Ответ: </a:t>
              </a:r>
            </a:p>
            <a:p>
              <a:r>
                <a:rPr lang="ru-RU" sz="2800" dirty="0" smtClean="0"/>
                <a:t>Зажегся </a:t>
              </a:r>
              <a:r>
                <a:rPr lang="ru-RU" sz="2800" dirty="0"/>
                <a:t>свет с красным человечком, значит, стой, с зеленым - иди.</a:t>
              </a:r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8110" y="1174440"/>
              <a:ext cx="3078266" cy="30782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94441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404664"/>
            <a:ext cx="3600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Под знаком </a:t>
            </a:r>
            <a:r>
              <a:rPr lang="ru-RU" sz="2000" dirty="0" smtClean="0"/>
              <a:t>столпились </a:t>
            </a:r>
            <a:r>
              <a:rPr lang="ru-RU" sz="2000" dirty="0"/>
              <a:t>люди</a:t>
            </a:r>
            <a:br>
              <a:rPr lang="ru-RU" sz="2000" dirty="0"/>
            </a:br>
            <a:r>
              <a:rPr lang="ru-RU" sz="2000" dirty="0"/>
              <a:t>Кататься, но не на верблюде</a:t>
            </a:r>
            <a:br>
              <a:rPr lang="ru-RU" sz="2000" dirty="0"/>
            </a:br>
            <a:r>
              <a:rPr lang="ru-RU" sz="2000" dirty="0"/>
              <a:t>Зачем же стоят они тут?</a:t>
            </a:r>
            <a:br>
              <a:rPr lang="ru-RU" sz="2000" dirty="0"/>
            </a:br>
            <a:r>
              <a:rPr lang="ru-RU" sz="2000" dirty="0"/>
              <a:t>Троллейбус с автобусом ждут!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548680"/>
            <a:ext cx="4248472" cy="6094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276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476672"/>
            <a:ext cx="43204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В </a:t>
            </a:r>
            <a:r>
              <a:rPr lang="ru-RU" sz="3600" dirty="0"/>
              <a:t>каких местах пешеходам разрешается переходить улицу?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96156" y="3429000"/>
            <a:ext cx="46085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Ответ:</a:t>
            </a:r>
          </a:p>
          <a:p>
            <a:r>
              <a:rPr lang="ru-RU" sz="2800" i="1" dirty="0"/>
              <a:t>Только по пешеходным переходам, в местах, обозначенных дорожным знаком «Пешеходный переход».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54521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9512" y="332656"/>
            <a:ext cx="432048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Элемент дороги, предназначенный для движения пешеходов. Что это?</a:t>
            </a:r>
          </a:p>
          <a:p>
            <a:endParaRPr lang="ru-RU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4932040" y="1196752"/>
            <a:ext cx="3765055" cy="5481319"/>
            <a:chOff x="4932040" y="1196752"/>
            <a:chExt cx="3765055" cy="5481319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2040" y="1196752"/>
              <a:ext cx="3765055" cy="4725144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4932040" y="6093296"/>
              <a:ext cx="376505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 smtClean="0"/>
                <a:t>ТРОТУАР</a:t>
              </a:r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3425646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476672"/>
            <a:ext cx="403244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Они нужны и пешеходам, и водителям, поэтому их должны соблюдать все. Нарушать их – значит подвергать опасности свою жизнь и жизнь других людей. </a:t>
            </a:r>
          </a:p>
          <a:p>
            <a:r>
              <a:rPr lang="ru-RU" sz="2400" dirty="0"/>
              <a:t>О чём идёт речь?</a:t>
            </a:r>
          </a:p>
          <a:p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5074631" y="332656"/>
            <a:ext cx="3672408" cy="6190947"/>
            <a:chOff x="5074631" y="332656"/>
            <a:chExt cx="3672408" cy="6190947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4631" y="332656"/>
              <a:ext cx="3672408" cy="5314818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5074631" y="5877272"/>
              <a:ext cx="36724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/>
                <a:t>ПРАВИЛА ДОРОЖНОГО ДВИЖЕНИЯ</a:t>
              </a:r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4119351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332656"/>
            <a:ext cx="345638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Где и в каком направлении должны двигаться пешеходы при отсутствии тротуара или пешеходной дорожки?</a:t>
            </a:r>
          </a:p>
          <a:p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4196619" y="910822"/>
            <a:ext cx="4477749" cy="5116275"/>
            <a:chOff x="4196619" y="910822"/>
            <a:chExt cx="4477749" cy="5116275"/>
          </a:xfrm>
        </p:grpSpPr>
        <p:sp>
          <p:nvSpPr>
            <p:cNvPr id="5" name="TextBox 4"/>
            <p:cNvSpPr txBox="1"/>
            <p:nvPr/>
          </p:nvSpPr>
          <p:spPr>
            <a:xfrm>
              <a:off x="4196619" y="4365104"/>
              <a:ext cx="4477749" cy="1661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/>
                <a:t>По обочине, навстречу </a:t>
              </a:r>
            </a:p>
            <a:p>
              <a:r>
                <a:rPr lang="ru-RU" sz="2800" dirty="0"/>
                <a:t>движению транспортных </a:t>
              </a:r>
            </a:p>
            <a:p>
              <a:r>
                <a:rPr lang="ru-RU" sz="2800" dirty="0"/>
                <a:t>средств </a:t>
              </a:r>
            </a:p>
            <a:p>
              <a:endParaRPr lang="ru-RU" sz="1600" dirty="0"/>
            </a:p>
          </p:txBody>
        </p:sp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6619" y="910822"/>
              <a:ext cx="4477749" cy="3238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95811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476671"/>
            <a:ext cx="34563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Элементы</a:t>
            </a:r>
            <a:r>
              <a:rPr lang="ru-RU" sz="2000" dirty="0"/>
              <a:t>, изготовленные из специальных материалов, обладающих способностью возвращать луч света обратно к </a:t>
            </a:r>
            <a:r>
              <a:rPr lang="ru-RU" sz="2000" dirty="0" smtClean="0"/>
              <a:t>источнику(важно носить пешеходам в тёмное время суток)</a:t>
            </a:r>
            <a:endParaRPr lang="ru-RU" sz="2000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4067944" y="2276872"/>
            <a:ext cx="4824536" cy="4390747"/>
            <a:chOff x="4067944" y="2276872"/>
            <a:chExt cx="4824536" cy="4390747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7944" y="2276872"/>
              <a:ext cx="4824536" cy="3618402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4211960" y="6021288"/>
              <a:ext cx="44644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/>
                <a:t>СВЕТОВОЗВРАЩАЮЩИЕ ЭЛЕМЕНТЫ</a:t>
              </a:r>
              <a:endParaRPr lang="ru-RU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636614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149080"/>
            <a:ext cx="2110847" cy="27089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47664" y="836712"/>
            <a:ext cx="61926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/>
              <a:t>Спасибо за внимание!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112515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30413"/>
            <a:ext cx="8712968" cy="1663079"/>
          </a:xfrm>
        </p:spPr>
        <p:txBody>
          <a:bodyPr>
            <a:normAutofit/>
          </a:bodyPr>
          <a:lstStyle/>
          <a:p>
            <a:pPr marL="18288" indent="0" algn="ctr">
              <a:buNone/>
            </a:pPr>
            <a:r>
              <a:rPr lang="ru-RU" sz="4000" dirty="0" smtClean="0"/>
              <a:t>Отгадай </a:t>
            </a:r>
            <a:r>
              <a:rPr lang="ru-RU" sz="4000" dirty="0" smtClean="0"/>
              <a:t>транспорт!</a:t>
            </a:r>
            <a:endParaRPr lang="ru-RU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1556793"/>
            <a:ext cx="34563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Двери, окна, но не дом.</a:t>
            </a:r>
            <a:br>
              <a:rPr lang="ru-RU" dirty="0"/>
            </a:br>
            <a:r>
              <a:rPr lang="ru-RU" dirty="0"/>
              <a:t>Есть сиденья даже в нём.</a:t>
            </a:r>
            <a:br>
              <a:rPr lang="ru-RU" dirty="0"/>
            </a:br>
            <a:r>
              <a:rPr lang="ru-RU" dirty="0"/>
              <a:t>Фары светят, как глаза,</a:t>
            </a:r>
            <a:br>
              <a:rPr lang="ru-RU" dirty="0"/>
            </a:br>
            <a:r>
              <a:rPr lang="ru-RU" dirty="0"/>
              <a:t>Есть четыре колеса.</a:t>
            </a:r>
            <a:br>
              <a:rPr lang="ru-RU" dirty="0"/>
            </a:br>
            <a:r>
              <a:rPr lang="ru-RU" dirty="0"/>
              <a:t>Из под них клубится пыль.</a:t>
            </a:r>
            <a:br>
              <a:rPr lang="ru-RU" dirty="0"/>
            </a:br>
            <a:r>
              <a:rPr lang="ru-RU" dirty="0"/>
              <a:t>Это что? … </a:t>
            </a:r>
          </a:p>
          <a:p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4505366" y="1988840"/>
            <a:ext cx="4368680" cy="3768372"/>
            <a:chOff x="4775320" y="2924944"/>
            <a:chExt cx="4368680" cy="3768372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5320" y="2924944"/>
              <a:ext cx="4080648" cy="3060486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4775320" y="5985430"/>
              <a:ext cx="43686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dirty="0" smtClean="0"/>
                <a:t>АВТОМОБИЛЬ</a:t>
              </a:r>
              <a:endParaRPr lang="ru-RU" sz="4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382030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332657"/>
            <a:ext cx="4245624" cy="2232247"/>
          </a:xfrm>
        </p:spPr>
        <p:txBody>
          <a:bodyPr/>
          <a:lstStyle/>
          <a:p>
            <a:pPr marL="18288" indent="0">
              <a:buNone/>
            </a:pPr>
            <a:r>
              <a:rPr lang="ru-RU" dirty="0">
                <a:effectLst/>
              </a:rPr>
              <a:t>Что за чудо – длинный дом! Пассажиров много в нем. Носит обувь из резины И питается бензином…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4681589" y="980728"/>
            <a:ext cx="4243539" cy="4811762"/>
            <a:chOff x="4681589" y="980728"/>
            <a:chExt cx="4243539" cy="4811762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1589" y="980728"/>
              <a:ext cx="4243539" cy="3670661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5148064" y="4869160"/>
              <a:ext cx="377706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5400" dirty="0" smtClean="0"/>
                <a:t>АВТОБУС</a:t>
              </a:r>
              <a:endParaRPr lang="ru-RU" sz="5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33797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260649"/>
            <a:ext cx="3240360" cy="2016223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ru-RU" dirty="0"/>
              <a:t>На стройке, в порту,</a:t>
            </a:r>
          </a:p>
          <a:p>
            <a:pPr marL="18288" indent="0">
              <a:buNone/>
            </a:pPr>
            <a:r>
              <a:rPr lang="ru-RU" dirty="0"/>
              <a:t>В магазинах и школах,</a:t>
            </a:r>
          </a:p>
          <a:p>
            <a:pPr marL="18288" indent="0">
              <a:buNone/>
            </a:pPr>
            <a:r>
              <a:rPr lang="ru-RU" dirty="0"/>
              <a:t>Вам всем помогу,</a:t>
            </a:r>
          </a:p>
          <a:p>
            <a:pPr marL="18288" indent="0">
              <a:buNone/>
            </a:pPr>
            <a:r>
              <a:rPr lang="ru-RU" dirty="0"/>
              <a:t>Привезу груз тяжёлый!</a:t>
            </a:r>
          </a:p>
          <a:p>
            <a:endParaRPr lang="ru-RU" dirty="0"/>
          </a:p>
          <a:p>
            <a:pPr marL="18288" indent="0">
              <a:buNone/>
            </a:pPr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4499992" y="729372"/>
            <a:ext cx="4293096" cy="4793977"/>
            <a:chOff x="4499992" y="729372"/>
            <a:chExt cx="4293096" cy="4793977"/>
          </a:xfrm>
        </p:grpSpPr>
        <p:sp>
          <p:nvSpPr>
            <p:cNvPr id="4" name="TextBox 3"/>
            <p:cNvSpPr txBox="1"/>
            <p:nvPr/>
          </p:nvSpPr>
          <p:spPr>
            <a:xfrm>
              <a:off x="4860032" y="4653136"/>
              <a:ext cx="38164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dirty="0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9992" y="729372"/>
              <a:ext cx="4293096" cy="4293096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4499992" y="5061684"/>
              <a:ext cx="42930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/>
                <a:t>ГРУЗОВОЙ АВТОМОБИЛЬ</a:t>
              </a:r>
              <a:endParaRPr lang="ru-RU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86014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13823"/>
            <a:ext cx="3960440" cy="2479073"/>
          </a:xfrm>
        </p:spPr>
        <p:txBody>
          <a:bodyPr/>
          <a:lstStyle/>
          <a:p>
            <a:pPr marL="18288" indent="0">
              <a:buNone/>
            </a:pPr>
            <a:r>
              <a:rPr lang="ru-RU" dirty="0"/>
              <a:t>Это громкая машина</a:t>
            </a:r>
            <a:br>
              <a:rPr lang="ru-RU" dirty="0"/>
            </a:br>
            <a:r>
              <a:rPr lang="ru-RU" dirty="0"/>
              <a:t>Имеет руль, но нет кабины.</a:t>
            </a:r>
            <a:br>
              <a:rPr lang="ru-RU" dirty="0"/>
            </a:br>
            <a:r>
              <a:rPr lang="ru-RU" dirty="0"/>
              <a:t>В шлеме парень очень смелый,</a:t>
            </a:r>
            <a:br>
              <a:rPr lang="ru-RU" dirty="0"/>
            </a:br>
            <a:r>
              <a:rPr lang="ru-RU" dirty="0"/>
              <a:t>С ней справляется умело.</a:t>
            </a:r>
          </a:p>
          <a:p>
            <a:pPr marL="18288" indent="0">
              <a:buNone/>
            </a:pPr>
            <a:endParaRPr lang="ru-RU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4283968" y="1340768"/>
            <a:ext cx="4716016" cy="4346828"/>
            <a:chOff x="4283968" y="1340768"/>
            <a:chExt cx="4716016" cy="4346828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3968" y="1340768"/>
              <a:ext cx="4716016" cy="3537012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4283968" y="4918155"/>
              <a:ext cx="471601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400" dirty="0" smtClean="0"/>
                <a:t>МОТОЦИКЛ</a:t>
              </a:r>
              <a:endParaRPr lang="ru-RU" sz="4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66405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260648"/>
            <a:ext cx="3230488" cy="2304256"/>
          </a:xfrm>
        </p:spPr>
        <p:txBody>
          <a:bodyPr>
            <a:normAutofit lnSpcReduction="10000"/>
          </a:bodyPr>
          <a:lstStyle/>
          <a:p>
            <a:endParaRPr lang="ru-RU" dirty="0"/>
          </a:p>
          <a:p>
            <a:endParaRPr lang="ru-RU" dirty="0"/>
          </a:p>
          <a:p>
            <a:pPr marL="18288" indent="0">
              <a:buNone/>
            </a:pPr>
            <a:r>
              <a:rPr lang="ru-RU" dirty="0"/>
              <a:t>У него – два колеса</a:t>
            </a:r>
          </a:p>
          <a:p>
            <a:pPr marL="18288" indent="0">
              <a:buNone/>
            </a:pPr>
            <a:r>
              <a:rPr lang="ru-RU" dirty="0"/>
              <a:t>И седло на раме.</a:t>
            </a:r>
          </a:p>
          <a:p>
            <a:pPr marL="18288" indent="0">
              <a:buNone/>
            </a:pPr>
            <a:r>
              <a:rPr lang="ru-RU" dirty="0"/>
              <a:t>Две педали есть внизу,</a:t>
            </a:r>
          </a:p>
          <a:p>
            <a:pPr marL="18288" indent="0">
              <a:buNone/>
            </a:pPr>
            <a:r>
              <a:rPr lang="ru-RU" dirty="0"/>
              <a:t>Крутят их ногами. 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4067944" y="1556792"/>
            <a:ext cx="4896848" cy="3902735"/>
            <a:chOff x="4067944" y="1556792"/>
            <a:chExt cx="4896848" cy="3902735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7944" y="1556792"/>
              <a:ext cx="4896848" cy="3256404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4314999" y="4813196"/>
              <a:ext cx="450547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dirty="0" smtClean="0"/>
                <a:t>ВЕЛОСИПЕД</a:t>
              </a:r>
              <a:endParaRPr lang="ru-RU" sz="3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675492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99592" y="332656"/>
            <a:ext cx="7525344" cy="2331640"/>
          </a:xfrm>
        </p:spPr>
        <p:txBody>
          <a:bodyPr/>
          <a:lstStyle/>
          <a:p>
            <a:pPr algn="ctr"/>
            <a:r>
              <a:rPr lang="ru-RU" sz="7200" dirty="0" smtClean="0"/>
              <a:t>Реши ребусы!</a:t>
            </a:r>
            <a:endParaRPr lang="ru-RU" sz="7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212976"/>
            <a:ext cx="2840279" cy="36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58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99592" y="251521"/>
            <a:ext cx="7543800" cy="914400"/>
          </a:xfrm>
        </p:spPr>
        <p:txBody>
          <a:bodyPr/>
          <a:lstStyle/>
          <a:p>
            <a:pPr algn="ctr"/>
            <a:r>
              <a:rPr lang="ru-RU" sz="7200" dirty="0" smtClean="0"/>
              <a:t>Ребусы</a:t>
            </a:r>
            <a:r>
              <a:rPr lang="ru-RU" dirty="0" smtClean="0"/>
              <a:t>: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1196753"/>
            <a:ext cx="4176463" cy="2364120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4788024" y="1963870"/>
            <a:ext cx="4282366" cy="3983669"/>
            <a:chOff x="4788024" y="1963870"/>
            <a:chExt cx="4282366" cy="3983669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8024" y="1963870"/>
              <a:ext cx="4282366" cy="3194005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5129007" y="5301208"/>
              <a:ext cx="3600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dirty="0" smtClean="0"/>
                <a:t>ПЕРЕХОД</a:t>
              </a:r>
              <a:endParaRPr lang="ru-RU" sz="3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03175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166</TotalTime>
  <Words>300</Words>
  <Application>Microsoft Office PowerPoint</Application>
  <PresentationFormat>Экран (4:3)</PresentationFormat>
  <Paragraphs>59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Базовая</vt:lpstr>
      <vt:lpstr>Соблюдай правила дорожного движения</vt:lpstr>
      <vt:lpstr>  Отгадай загадки!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Реши ребусы!</vt:lpstr>
      <vt:lpstr>Ребусы:</vt:lpstr>
      <vt:lpstr>Презентация PowerPoint</vt:lpstr>
      <vt:lpstr>Презентация PowerPoint</vt:lpstr>
      <vt:lpstr>Презентация PowerPoint</vt:lpstr>
      <vt:lpstr>Презентация PowerPoint</vt:lpstr>
      <vt:lpstr>Хорошо ли ты знаешь дорожные знаки?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Ответь на вопросы викторины!</vt:lpstr>
      <vt:lpstr>ВИКТОРИНА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Интерактивное занятие</dc:title>
  <dc:creator>Админ</dc:creator>
  <cp:lastModifiedBy>Админ</cp:lastModifiedBy>
  <cp:revision>16</cp:revision>
  <dcterms:created xsi:type="dcterms:W3CDTF">2020-04-23T06:08:14Z</dcterms:created>
  <dcterms:modified xsi:type="dcterms:W3CDTF">2020-04-27T04:49:03Z</dcterms:modified>
</cp:coreProperties>
</file>